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81" r:id="rId4"/>
    <p:sldId id="282" r:id="rId5"/>
    <p:sldId id="283" r:id="rId6"/>
    <p:sldId id="284" r:id="rId7"/>
    <p:sldId id="285" r:id="rId8"/>
    <p:sldId id="286" r:id="rId9"/>
    <p:sldId id="292" r:id="rId10"/>
    <p:sldId id="295" r:id="rId11"/>
    <p:sldId id="298" r:id="rId12"/>
    <p:sldId id="29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E6794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67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764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849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545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1710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4088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4314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3775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0298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0675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295232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140968"/>
            <a:ext cx="8136904" cy="20162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Відхід</a:t>
            </a:r>
            <a:r>
              <a:rPr lang="ru-RU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br>
              <a:rPr lang="en-US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</a:t>
            </a:r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ожих</a:t>
            </a:r>
            <a:r>
              <a:rPr lang="ru-RU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шляхів</a:t>
            </a:r>
            <a:endParaRPr lang="ru-RU" sz="66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провину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визнаю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журюся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своєю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гидкою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духовною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дурістю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я!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покинь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милостивий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віддаляйся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ласкавий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4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0882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поспіши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допомогу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77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564904"/>
            <a:ext cx="8820472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Господи, я усе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зіпсував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але не карай мене в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гніві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не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завдавай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кари в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пересерді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сумління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пече</a:t>
            </a:r>
            <a: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564904"/>
            <a:ext cx="9180512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вияви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духовної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недбалості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переросли мою</a:t>
            </a:r>
            <a: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голову, як великий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тягар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вони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тяжчі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1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6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смердять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гниють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рани</a:t>
            </a:r>
            <a:br>
              <a:rPr lang="en-US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</a:t>
            </a:r>
            <a:r>
              <a:rPr lang="en-US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глупоти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коли я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більше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думав про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ніж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Тебе, коли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порушував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першу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заповідь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коли</a:t>
            </a:r>
            <a:r>
              <a:rPr lang="en-US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собі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сам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встановлював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власні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пріоритети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3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Скорчений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і над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міру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похилений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цілий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день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тиняюсь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сумний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71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39552" y="2708920"/>
            <a:ext cx="8352928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нутро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повне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запалення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в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нема</a:t>
            </a:r>
            <a: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цілого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місця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48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Обезсилений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й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перемучений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тяжко у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ридаю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стогону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5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бажання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перед Тобою </a:t>
            </a:r>
            <a: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хочу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миру та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близькості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Тобою,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зідхання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сховалось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Тебе.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uk-UA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 на Тебе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надіюся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Визволителю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відповіси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br>
              <a:rPr lang="en-US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Боже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41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303</Words>
  <Application>Microsoft Office PowerPoint</Application>
  <PresentationFormat>Екран (4:3)</PresentationFormat>
  <Paragraphs>60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Тема Office</vt:lpstr>
      <vt:lpstr>ПСАЛОМ 38 </vt:lpstr>
      <vt:lpstr>ПСАЛОМ 38:2 </vt:lpstr>
      <vt:lpstr>ПСАЛОМ 38:5 </vt:lpstr>
      <vt:lpstr>ПСАЛОМ 38:6 </vt:lpstr>
      <vt:lpstr>ПСАЛОМ 38:7 </vt:lpstr>
      <vt:lpstr>ПСАЛОМ 38:8 </vt:lpstr>
      <vt:lpstr>ПСАЛОМ 38:9 </vt:lpstr>
      <vt:lpstr>ПСАЛОМ 38:10 </vt:lpstr>
      <vt:lpstr>ПСАЛОМ 38:16 </vt:lpstr>
      <vt:lpstr>ПСАЛОМ 38:19 </vt:lpstr>
      <vt:lpstr>ПСАЛОМ 38:22 </vt:lpstr>
      <vt:lpstr>ПСАЛОМ 38:23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186</cp:revision>
  <dcterms:created xsi:type="dcterms:W3CDTF">2011-03-25T18:27:23Z</dcterms:created>
  <dcterms:modified xsi:type="dcterms:W3CDTF">2024-05-22T12:57:11Z</dcterms:modified>
</cp:coreProperties>
</file>